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3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9" autoAdjust="0"/>
    <p:restoredTop sz="94660"/>
  </p:normalViewPr>
  <p:slideViewPr>
    <p:cSldViewPr snapToGrid="0">
      <p:cViewPr varScale="1">
        <p:scale>
          <a:sx n="84" d="100"/>
          <a:sy n="84" d="100"/>
        </p:scale>
        <p:origin x="63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jpg>
</file>

<file path=ppt/media/image12.jpe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3538A-54C9-48E9-9EAA-17FFC91F3C76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45E2E-902B-4835-AD12-5825173A6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06FE35-A3A6-446C-F872-7140E3DD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7FD07-4B0F-E90C-2B5F-947BDDDBA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20CEF8-1CCD-632C-9710-9A4C3EAA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CCC12F-57FE-6816-D3CF-A2E27F4C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BBC56A-1BE2-4E4A-1286-ED563664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7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CA04F0-3691-59A6-C0CD-A3630FF5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0AEE49-6147-E3D2-94F6-6751BD22C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CB6ADB-A668-96FB-1C48-2C4F2AFB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95FA59-843F-19DB-A4B9-819F29A0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022590-9F30-9F7B-798D-D36F4620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67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F611A1-92E1-6717-3B75-3F8D537E2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13648-0187-6EF3-9A50-EBAD7169A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8B22A6-4A04-1827-AA46-C3229FC5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E2C244-5E7A-0CC5-EB24-EF71BCA1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538440-4F9F-6220-0F5B-4652505F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63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347CD6-2D65-7F21-D49B-017E5F22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0D39D7-CA37-720B-6CF4-DAD79AC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A2914E-677A-71D2-1F69-765EF816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451B33-CC40-2189-0FC1-E5FAA036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361FAB-0E6E-0A24-6275-58C80827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74250-1205-C20A-CC18-A3A70BE5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2E1328-932F-6A5B-18D6-DEA069BCF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D51CC-39C2-AF20-5A25-FB35D48D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CAEBA-6B9F-7CCD-49F8-16A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4539F7-2D89-FBC1-164C-8E1672C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6A69B1-4A12-929F-BBA2-9F9EDFDB5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6CD843-F984-C506-693D-AF3F6D3A3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042F86-B36B-FD11-8D4B-3786881D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DE38-7E44-6847-5CBC-9865EF09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4F5235-ECC6-40D6-A6B8-0AA14A49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B932D9D-0C28-4A87-9715-C8A21AB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50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4DFCE6-FD2E-DF4E-9712-4CC6491F2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49E042-97A0-3253-DFE7-8F79453A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3CCC3-AE4B-0B3D-5010-FC4F6B5B6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FBD99EA-438F-FB02-3557-4DD8EF8CD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1F0BC-AD7C-390D-1B6A-B9BA8DC3B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56AD5DC-8A2D-393F-3890-0803E81C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B7E6E7-6330-5EEB-BE9A-ECE70485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2F5D37-3D33-FD5E-EF7B-9553D6E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360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30E1FD-9E6B-3F83-492F-2233B0A5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66BD41-0902-A7B4-61A0-345F63F4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3DCB2C2-5474-317F-1D25-F141DF9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2D9D32-3C15-193D-C334-4F016453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870AA3-9A9D-F411-373D-56FD58ED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EDB0E5-A3F3-5A4C-ED82-43A57230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FFCDA1-5362-5A71-EE7B-1EFD574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1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FB7E03-67C7-3602-C4F1-D483765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2F8FA-508F-4EE4-7D59-2FFCD334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422E7-7799-710A-85DE-2E805C027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F984B0-520F-751C-735A-2F3C568B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2BA2D5-65B9-431A-021E-6A5E2A47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8E05E0-4C43-7092-C172-C91FFFD3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9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0EC58-4C27-A5B4-16E9-8E2D21E9A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1523ADD-FB48-B580-95AD-87F46B21D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08AD46E-10F1-C8F4-5084-9A1BF1911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13C198-B689-CB35-8582-FAB6E306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B53659-05DA-076B-E7FC-25E1472F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D9E9A9-17DA-97A8-7A9F-F19A2F09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1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E33EA-FACD-2253-2A87-E393621C2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BC395-2FBD-B421-B23B-0153A42CF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0CB38B-C6B4-2CA4-C0BC-432203B3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85957-4428-4D2A-945A-2E4223A80275}" type="datetimeFigureOut">
              <a:rPr kumimoji="1" lang="ja-JP" altLang="en-US" smtClean="0"/>
              <a:t>2024/5/8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EA489-A07C-3747-9CF5-04F86863A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936F66-141E-45D4-BB34-B46B0F203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989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FA5C8D7-FA6C-B6AC-D274-7AC74BE5EF7C}"/>
              </a:ext>
            </a:extLst>
          </p:cNvPr>
          <p:cNvSpPr txBox="1"/>
          <p:nvPr/>
        </p:nvSpPr>
        <p:spPr>
          <a:xfrm>
            <a:off x="3325046" y="2930312"/>
            <a:ext cx="55419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60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LOVE</a:t>
            </a:r>
            <a:r>
              <a:rPr lang="ja-JP" altLang="en-US" sz="60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ja-JP" sz="60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SUITON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E695C-6690-2840-5542-F09AA3F933C8}"/>
              </a:ext>
            </a:extLst>
          </p:cNvPr>
          <p:cNvSpPr txBox="1"/>
          <p:nvPr/>
        </p:nvSpPr>
        <p:spPr>
          <a:xfrm>
            <a:off x="4322115" y="6211669"/>
            <a:ext cx="3547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チーム四</a:t>
            </a:r>
            <a:r>
              <a:rPr lang="en-US" altLang="ja-JP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企画書</a:t>
            </a:r>
            <a:endParaRPr lang="en-US" altLang="ja-JP" sz="3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6862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BCA140-E1A1-A98A-9CA9-224EB526A850}"/>
              </a:ext>
            </a:extLst>
          </p:cNvPr>
          <p:cNvSpPr txBox="1"/>
          <p:nvPr/>
        </p:nvSpPr>
        <p:spPr>
          <a:xfrm>
            <a:off x="4721264" y="0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F303F2-093D-9CA0-C22C-9B8A3C382339}"/>
              </a:ext>
            </a:extLst>
          </p:cNvPr>
          <p:cNvSpPr txBox="1"/>
          <p:nvPr/>
        </p:nvSpPr>
        <p:spPr>
          <a:xfrm>
            <a:off x="3381891" y="6174330"/>
            <a:ext cx="2714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ターゲット層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71E8B4-A6A4-9B3D-AE4D-7E7433E3C8FA}"/>
              </a:ext>
            </a:extLst>
          </p:cNvPr>
          <p:cNvSpPr txBox="1"/>
          <p:nvPr/>
        </p:nvSpPr>
        <p:spPr>
          <a:xfrm>
            <a:off x="6095999" y="6174329"/>
            <a:ext cx="4750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NINJA</a:t>
            </a:r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が好きな海外</a:t>
            </a:r>
            <a:r>
              <a:rPr kumimoji="1" lang="en-US" altLang="ja-JP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</a:t>
            </a:r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859379-A88C-669A-71A9-8C72C7A2D81F}"/>
              </a:ext>
            </a:extLst>
          </p:cNvPr>
          <p:cNvSpPr txBox="1"/>
          <p:nvPr/>
        </p:nvSpPr>
        <p:spPr>
          <a:xfrm>
            <a:off x="2442595" y="827907"/>
            <a:ext cx="73068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超圧倒的すいとん体験 </a:t>
            </a:r>
            <a:endParaRPr kumimoji="1" lang="en-US" altLang="ja-JP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～配達を添えて～</a:t>
            </a:r>
          </a:p>
        </p:txBody>
      </p:sp>
    </p:spTree>
    <p:extLst>
      <p:ext uri="{BB962C8B-B14F-4D97-AF65-F5344CB8AC3E}">
        <p14:creationId xmlns:p14="http://schemas.microsoft.com/office/powerpoint/2010/main" val="340879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l="-13000" t="-10000" r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051BD7-B107-39D0-6A98-153AB77A27B3}"/>
              </a:ext>
            </a:extLst>
          </p:cNvPr>
          <p:cNvSpPr txBox="1"/>
          <p:nvPr/>
        </p:nvSpPr>
        <p:spPr>
          <a:xfrm>
            <a:off x="5237370" y="870702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任務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690163-4596-B027-33B7-6FBA91F8E7D8}"/>
              </a:ext>
            </a:extLst>
          </p:cNvPr>
          <p:cNvSpPr txBox="1"/>
          <p:nvPr/>
        </p:nvSpPr>
        <p:spPr>
          <a:xfrm>
            <a:off x="389889" y="2940704"/>
            <a:ext cx="4698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solidFill>
                  <a:srgbClr val="FF0000"/>
                </a:solidFill>
              </a:rPr>
              <a:t>すいとんの術を駆使</a:t>
            </a:r>
            <a:r>
              <a:rPr lang="ja-JP" altLang="en-US" sz="3200" b="1" dirty="0"/>
              <a:t>して</a:t>
            </a:r>
            <a:endParaRPr kumimoji="1" lang="ja-JP" altLang="en-US" sz="3200" b="1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C9F87-E2CF-67E0-7D80-3E890BC94BEC}"/>
              </a:ext>
            </a:extLst>
          </p:cNvPr>
          <p:cNvSpPr txBox="1"/>
          <p:nvPr/>
        </p:nvSpPr>
        <p:spPr>
          <a:xfrm>
            <a:off x="389889" y="3514040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/>
              <a:t>水路を利用して</a:t>
            </a:r>
            <a:r>
              <a:rPr kumimoji="1" lang="ja-JP" altLang="en-US" sz="3200" b="1" dirty="0"/>
              <a:t>運んでいくべし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C36AC1-40D0-0DB9-7D52-8B90E5A1C499}"/>
              </a:ext>
            </a:extLst>
          </p:cNvPr>
          <p:cNvSpPr txBox="1"/>
          <p:nvPr/>
        </p:nvSpPr>
        <p:spPr>
          <a:xfrm>
            <a:off x="389889" y="4087376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/>
              <a:t>絶対に</a:t>
            </a:r>
            <a:r>
              <a:rPr lang="ja-JP" altLang="en-US" sz="3200" b="1" dirty="0">
                <a:solidFill>
                  <a:srgbClr val="FF0000"/>
                </a:solidFill>
              </a:rPr>
              <a:t>水には落とすべからず</a:t>
            </a:r>
            <a:endParaRPr kumimoji="1" lang="ja-JP" altLang="en-US" sz="3200" b="1" dirty="0">
              <a:solidFill>
                <a:srgbClr val="FF0000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4CDAAF8-7E84-71F0-6008-DDC42963A543}"/>
              </a:ext>
            </a:extLst>
          </p:cNvPr>
          <p:cNvSpPr txBox="1"/>
          <p:nvPr/>
        </p:nvSpPr>
        <p:spPr>
          <a:xfrm>
            <a:off x="389889" y="5223613"/>
            <a:ext cx="112646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/>
              <a:t>城下町、渓谷の水をくぐりぬけ</a:t>
            </a:r>
            <a:r>
              <a:rPr kumimoji="1" lang="ja-JP" altLang="en-US" sz="3200" b="1" dirty="0">
                <a:solidFill>
                  <a:srgbClr val="FF0000"/>
                </a:solidFill>
              </a:rPr>
              <a:t>依頼人まで無事届ける</a:t>
            </a:r>
            <a:r>
              <a:rPr kumimoji="1" lang="ja-JP" altLang="en-US" sz="3200" b="1" dirty="0"/>
              <a:t>ように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B6262D8-D1EA-1AD3-4D6E-A30E8EB7B958}"/>
              </a:ext>
            </a:extLst>
          </p:cNvPr>
          <p:cNvSpPr txBox="1"/>
          <p:nvPr/>
        </p:nvSpPr>
        <p:spPr>
          <a:xfrm>
            <a:off x="389889" y="1794032"/>
            <a:ext cx="67505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/>
              <a:t>貴殿に</a:t>
            </a:r>
            <a:r>
              <a:rPr kumimoji="1" lang="ja-JP" altLang="en-US" sz="3200" b="1" dirty="0">
                <a:solidFill>
                  <a:srgbClr val="FF0000"/>
                </a:solidFill>
              </a:rPr>
              <a:t>荷物を運んで</a:t>
            </a:r>
            <a:r>
              <a:rPr kumimoji="1" lang="ja-JP" altLang="en-US" sz="3200" b="1" dirty="0"/>
              <a:t>いただきたい。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70FE33C-E95C-8B77-862C-F61D9D939713}"/>
              </a:ext>
            </a:extLst>
          </p:cNvPr>
          <p:cNvSpPr txBox="1"/>
          <p:nvPr/>
        </p:nvSpPr>
        <p:spPr>
          <a:xfrm>
            <a:off x="389889" y="2367368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/>
              <a:t>ただし地上では危険が多い。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186253-5DB5-13E0-CB7D-1B1FD2AF9BED}"/>
              </a:ext>
            </a:extLst>
          </p:cNvPr>
          <p:cNvSpPr txBox="1"/>
          <p:nvPr/>
        </p:nvSpPr>
        <p:spPr>
          <a:xfrm>
            <a:off x="389889" y="4655592"/>
            <a:ext cx="7981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/>
              <a:t>また、道中の障害物にも気を付けるべし。</a:t>
            </a:r>
          </a:p>
        </p:txBody>
      </p:sp>
      <p:pic>
        <p:nvPicPr>
          <p:cNvPr id="3" name="図 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3BD5FC14-3E49-C500-F7D9-930DA28A6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/>
          <a:stretch/>
        </p:blipFill>
        <p:spPr>
          <a:xfrm rot="1467686" flipH="1">
            <a:off x="7600009" y="3023880"/>
            <a:ext cx="849005" cy="1768393"/>
          </a:xfrm>
          <a:prstGeom prst="rect">
            <a:avLst/>
          </a:prstGeom>
          <a:effectLst>
            <a:glow rad="63500">
              <a:schemeClr val="accent4">
                <a:lumMod val="20000"/>
                <a:lumOff val="8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221DCC0-53ED-0C2B-CDA3-213EF699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5401" flipV="1">
            <a:off x="8120557" y="2422370"/>
            <a:ext cx="1343656" cy="6654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カップ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37E2ABED-B845-2B44-0256-7DA4AA6665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0" r="55955"/>
          <a:stretch/>
        </p:blipFill>
        <p:spPr>
          <a:xfrm rot="1935000">
            <a:off x="9034931" y="1384581"/>
            <a:ext cx="764363" cy="865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4C4EB08C-EC14-4C9B-60E3-7A939B83ED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0345232" y="1185526"/>
            <a:ext cx="975373" cy="2501222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DB7FF5-AC9A-D769-F27B-70DC94F2BE44}"/>
              </a:ext>
            </a:extLst>
          </p:cNvPr>
          <p:cNvSpPr/>
          <p:nvPr/>
        </p:nvSpPr>
        <p:spPr>
          <a:xfrm>
            <a:off x="10292577" y="3473634"/>
            <a:ext cx="1148589" cy="14150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866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FA3203-FA7E-FF9E-38DE-CBF47B351396}"/>
              </a:ext>
            </a:extLst>
          </p:cNvPr>
          <p:cNvSpPr txBox="1"/>
          <p:nvPr/>
        </p:nvSpPr>
        <p:spPr>
          <a:xfrm>
            <a:off x="5182929" y="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操作説明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2EA425-3664-8F29-D439-83B60635E81B}"/>
              </a:ext>
            </a:extLst>
          </p:cNvPr>
          <p:cNvSpPr txBox="1"/>
          <p:nvPr/>
        </p:nvSpPr>
        <p:spPr>
          <a:xfrm>
            <a:off x="1115238" y="80962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操作</a:t>
            </a:r>
            <a:endParaRPr kumimoji="1" lang="en-US" altLang="ja-JP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1A0173A-9BE3-409A-0EE1-980FF8A874C3}"/>
              </a:ext>
            </a:extLst>
          </p:cNvPr>
          <p:cNvSpPr/>
          <p:nvPr/>
        </p:nvSpPr>
        <p:spPr>
          <a:xfrm>
            <a:off x="3409950" y="752475"/>
            <a:ext cx="8715375" cy="601027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E17CA43-044A-805D-E823-DCCBDAF20922}"/>
              </a:ext>
            </a:extLst>
          </p:cNvPr>
          <p:cNvSpPr txBox="1"/>
          <p:nvPr/>
        </p:nvSpPr>
        <p:spPr>
          <a:xfrm>
            <a:off x="5597812" y="3434446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ゲーム画面イメージ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DF02366-C931-2A73-90B7-4FAF3FF2D90A}"/>
              </a:ext>
            </a:extLst>
          </p:cNvPr>
          <p:cNvSpPr txBox="1"/>
          <p:nvPr/>
        </p:nvSpPr>
        <p:spPr>
          <a:xfrm>
            <a:off x="849996" y="1332845"/>
            <a:ext cx="14332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空気を出す</a:t>
            </a:r>
            <a:endParaRPr kumimoji="1" lang="en-US" altLang="ja-JP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移動</a:t>
            </a:r>
            <a:endParaRPr kumimoji="1" lang="en-US" altLang="ja-JP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ワザ</a:t>
            </a:r>
            <a:endParaRPr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5C142C3-B8D9-7BD1-1AA8-FC4177F8BC7C}"/>
              </a:ext>
            </a:extLst>
          </p:cNvPr>
          <p:cNvSpPr txBox="1"/>
          <p:nvPr/>
        </p:nvSpPr>
        <p:spPr>
          <a:xfrm>
            <a:off x="1222087" y="31623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1CDA368-F3BF-41B0-9DA6-0470489DA2AF}"/>
              </a:ext>
            </a:extLst>
          </p:cNvPr>
          <p:cNvSpPr txBox="1"/>
          <p:nvPr/>
        </p:nvSpPr>
        <p:spPr>
          <a:xfrm>
            <a:off x="1222087" y="34290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</a:t>
            </a:r>
          </a:p>
        </p:txBody>
      </p:sp>
    </p:spTree>
    <p:extLst>
      <p:ext uri="{BB962C8B-B14F-4D97-AF65-F5344CB8AC3E}">
        <p14:creationId xmlns:p14="http://schemas.microsoft.com/office/powerpoint/2010/main" val="6956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7E277EF-4BEB-37FB-5693-99D25A43C49F}"/>
              </a:ext>
            </a:extLst>
          </p:cNvPr>
          <p:cNvSpPr txBox="1"/>
          <p:nvPr/>
        </p:nvSpPr>
        <p:spPr>
          <a:xfrm>
            <a:off x="3878886" y="0"/>
            <a:ext cx="44342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指南書① 己を知れ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D8DE8C5-CC83-707E-EFD3-14F3BFEAB450}"/>
              </a:ext>
            </a:extLst>
          </p:cNvPr>
          <p:cNvSpPr txBox="1"/>
          <p:nvPr/>
        </p:nvSpPr>
        <p:spPr>
          <a:xfrm>
            <a:off x="304670" y="662224"/>
            <a:ext cx="63401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空気は常に出ているわけではない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5B9F79-B8A7-1EEF-15FF-0051A6F425FF}"/>
              </a:ext>
            </a:extLst>
          </p:cNvPr>
          <p:cNvSpPr txBox="1"/>
          <p:nvPr/>
        </p:nvSpPr>
        <p:spPr>
          <a:xfrm>
            <a:off x="300984" y="5361801"/>
            <a:ext cx="2954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自身のタイミングで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吹いて浮かせ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45CE32D-4359-11B3-C669-E2AD5468F97F}"/>
              </a:ext>
            </a:extLst>
          </p:cNvPr>
          <p:cNvSpPr txBox="1"/>
          <p:nvPr/>
        </p:nvSpPr>
        <p:spPr>
          <a:xfrm>
            <a:off x="3878886" y="5361800"/>
            <a:ext cx="17235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出すか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出さないか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7FA371-901A-AAB4-6857-97AFB6D72082}"/>
              </a:ext>
            </a:extLst>
          </p:cNvPr>
          <p:cNvSpPr txBox="1"/>
          <p:nvPr/>
        </p:nvSpPr>
        <p:spPr>
          <a:xfrm>
            <a:off x="7088475" y="5200913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まずは落ち着いてゆっくり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慣れたら素早く届けよ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046369B-A1FD-62B6-0BFE-3BF73F1AB2AE}"/>
              </a:ext>
            </a:extLst>
          </p:cNvPr>
          <p:cNvSpPr txBox="1"/>
          <p:nvPr/>
        </p:nvSpPr>
        <p:spPr>
          <a:xfrm>
            <a:off x="361096" y="6088559"/>
            <a:ext cx="114698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絶対に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荷物を落としてはいけない</a:t>
            </a:r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ことを肝に銘じよ</a:t>
            </a: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C5D8380-499F-FD27-0F30-11E3E2284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53" y="3280027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5D0AE9-0B45-8B2D-9FF5-DD99BCABF7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928598" y="2598642"/>
            <a:ext cx="1094977" cy="424730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78E6F01-A4A1-B729-1405-044ECE1A7A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67925" y="1179376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BEC33B-869C-C910-F28A-B0BE7982D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940" y="3290138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736FCD77-283E-F24B-13C8-2417A4DEB93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4042108" y="1601126"/>
            <a:ext cx="896810" cy="845587"/>
          </a:xfrm>
          <a:prstGeom prst="rect">
            <a:avLst/>
          </a:prstGeom>
        </p:spPr>
      </p:pic>
      <p:pic>
        <p:nvPicPr>
          <p:cNvPr id="17" name="図 1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D17BBE7-C125-6BC9-98F9-F5B6E6C53A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3907065" y="212996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B35AA07-0FE4-1B20-3D37-784B0DCB4D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7265034" y="52697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ED12CD57-EB25-B139-8C01-8F2217F2BBF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5998823" y="2596140"/>
            <a:ext cx="1069463" cy="845587"/>
          </a:xfrm>
          <a:prstGeom prst="rect">
            <a:avLst/>
          </a:prstGeom>
        </p:spPr>
      </p:pic>
      <p:pic>
        <p:nvPicPr>
          <p:cNvPr id="20" name="図 1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3C461D3-D387-1295-A952-7FC56BEE0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0502" y="1835854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0031206B-220C-F774-173D-0B157D7B93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276425" y="1434167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6E1F59F-EB09-9508-6E81-EA7F9CB14FF8}"/>
              </a:ext>
            </a:extLst>
          </p:cNvPr>
          <p:cNvSpPr txBox="1"/>
          <p:nvPr/>
        </p:nvSpPr>
        <p:spPr>
          <a:xfrm>
            <a:off x="5918155" y="1390285"/>
            <a:ext cx="1133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C000"/>
                </a:solidFill>
                <a:effectLst>
                  <a:glow rad="101600">
                    <a:schemeClr val="accent1">
                      <a:lumMod val="75000"/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Low</a:t>
            </a:r>
            <a:endParaRPr kumimoji="1" lang="ja-JP" altLang="en-US" sz="3600" b="1" dirty="0">
              <a:solidFill>
                <a:srgbClr val="FFC000"/>
              </a:solidFill>
              <a:effectLst>
                <a:glow rad="101600">
                  <a:schemeClr val="accent1">
                    <a:lumMod val="75000"/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5" name="図 2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007984C-EA5D-99C3-2A5D-132F1A9DA0D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0967275" y="151926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9ACB943-F0E3-30F6-6D16-B67C094203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107268" y="3828380"/>
            <a:ext cx="4818936" cy="845587"/>
          </a:xfrm>
          <a:prstGeom prst="rect">
            <a:avLst/>
          </a:prstGeom>
        </p:spPr>
      </p:pic>
      <p:pic>
        <p:nvPicPr>
          <p:cNvPr id="27" name="図 2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FA2809A-A306-06A0-5D76-FD21BE105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73271" y="2927739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1E0D64-39E5-2F76-E8D7-B19E7CD356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2643">
            <a:off x="11082070" y="2494425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4BB2722-343C-B0EE-6662-7556C6F84CD1}"/>
              </a:ext>
            </a:extLst>
          </p:cNvPr>
          <p:cNvSpPr txBox="1"/>
          <p:nvPr/>
        </p:nvSpPr>
        <p:spPr>
          <a:xfrm>
            <a:off x="9201270" y="1993055"/>
            <a:ext cx="1228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High</a:t>
            </a:r>
            <a:endParaRPr kumimoji="1" lang="ja-JP" altLang="en-US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B23E53-92B9-D5B1-BB71-160AFE22D1AE}"/>
              </a:ext>
            </a:extLst>
          </p:cNvPr>
          <p:cNvSpPr txBox="1"/>
          <p:nvPr/>
        </p:nvSpPr>
        <p:spPr>
          <a:xfrm>
            <a:off x="7308122" y="762506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泳ぐ速度は調整して進むべし</a:t>
            </a:r>
          </a:p>
        </p:txBody>
      </p:sp>
    </p:spTree>
    <p:extLst>
      <p:ext uri="{BB962C8B-B14F-4D97-AF65-F5344CB8AC3E}">
        <p14:creationId xmlns:p14="http://schemas.microsoft.com/office/powerpoint/2010/main" val="9909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88429A0-34E5-A640-DAD9-58C0420AD864}"/>
              </a:ext>
            </a:extLst>
          </p:cNvPr>
          <p:cNvSpPr txBox="1"/>
          <p:nvPr/>
        </p:nvSpPr>
        <p:spPr>
          <a:xfrm>
            <a:off x="386745" y="922465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荷物に息を吹きかけると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少しずつ上がっていく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5214CE9-019F-BA1D-555D-9166536BCA32}"/>
              </a:ext>
            </a:extLst>
          </p:cNvPr>
          <p:cNvSpPr txBox="1"/>
          <p:nvPr/>
        </p:nvSpPr>
        <p:spPr>
          <a:xfrm>
            <a:off x="8235049" y="929051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ただし高く上げすぎると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落下速度が早い</a:t>
            </a:r>
            <a:r>
              <a:rPr lang="en-US" altLang="ja-JP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kumimoji="1" lang="en-US" altLang="ja-JP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226F502-746B-D318-EEB7-3FE4ABA04630}"/>
              </a:ext>
            </a:extLst>
          </p:cNvPr>
          <p:cNvSpPr txBox="1"/>
          <p:nvPr/>
        </p:nvSpPr>
        <p:spPr>
          <a:xfrm>
            <a:off x="1746090" y="5934670"/>
            <a:ext cx="8699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適切な呼吸で</a:t>
            </a:r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</a:t>
            </a:r>
            <a:r>
              <a:rPr kumimoji="1" lang="ja-JP" alt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と共</a:t>
            </a:r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に先に進むべし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DBA58AB-DD64-1DEE-B592-6F698D875F81}"/>
              </a:ext>
            </a:extLst>
          </p:cNvPr>
          <p:cNvSpPr txBox="1"/>
          <p:nvPr/>
        </p:nvSpPr>
        <p:spPr>
          <a:xfrm>
            <a:off x="2772012" y="5104539"/>
            <a:ext cx="664797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上にあげれば上げるほど</a:t>
            </a:r>
            <a:endParaRPr kumimoji="1" lang="en-US" altLang="ja-JP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不安定になってバランスを崩れてしまう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D914340-610B-B8D8-BBA2-49B65ED99D63}"/>
              </a:ext>
            </a:extLst>
          </p:cNvPr>
          <p:cNvSpPr txBox="1"/>
          <p:nvPr/>
        </p:nvSpPr>
        <p:spPr>
          <a:xfrm>
            <a:off x="3622406" y="0"/>
            <a:ext cx="49471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指南書</a:t>
            </a:r>
            <a:r>
              <a:rPr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②</a:t>
            </a:r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呼吸</a:t>
            </a:r>
            <a:r>
              <a:rPr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を操れ</a:t>
            </a:r>
            <a:endParaRPr kumimoji="1" lang="ja-JP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3939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2A72B84-8B64-FC10-6AB6-F9973A28D7DB}"/>
              </a:ext>
            </a:extLst>
          </p:cNvPr>
          <p:cNvSpPr txBox="1"/>
          <p:nvPr/>
        </p:nvSpPr>
        <p:spPr>
          <a:xfrm>
            <a:off x="369651" y="793166"/>
            <a:ext cx="48526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荷物にはそれぞれ重さがある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908E0EE-C58A-1953-94EA-527DFEF660D6}"/>
              </a:ext>
            </a:extLst>
          </p:cNvPr>
          <p:cNvSpPr txBox="1"/>
          <p:nvPr/>
        </p:nvSpPr>
        <p:spPr>
          <a:xfrm>
            <a:off x="6016798" y="4610440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道中には障害物が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D136094-A588-C006-1051-350704577A50}"/>
              </a:ext>
            </a:extLst>
          </p:cNvPr>
          <p:cNvSpPr txBox="1"/>
          <p:nvPr/>
        </p:nvSpPr>
        <p:spPr>
          <a:xfrm>
            <a:off x="1058511" y="1427124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上昇速度　</a:t>
            </a:r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落下速度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497BAFE-B7FC-6C81-9ECA-690F18696B71}"/>
              </a:ext>
            </a:extLst>
          </p:cNvPr>
          <p:cNvSpPr txBox="1"/>
          <p:nvPr/>
        </p:nvSpPr>
        <p:spPr>
          <a:xfrm>
            <a:off x="8313907" y="5113257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物によっては空気も</a:t>
            </a:r>
            <a:r>
              <a:rPr kumimoji="1" lang="en-US" altLang="ja-JP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kumimoji="1" lang="ja-JP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FCE83F-BCB7-4657-DF27-3F7A6A6E2302}"/>
              </a:ext>
            </a:extLst>
          </p:cNvPr>
          <p:cNvSpPr txBox="1"/>
          <p:nvPr/>
        </p:nvSpPr>
        <p:spPr>
          <a:xfrm>
            <a:off x="2852971" y="-25458"/>
            <a:ext cx="64860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指南書③ 荷は己より大事に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63CA5E1-10FE-5D1B-EC01-C30357194E00}"/>
              </a:ext>
            </a:extLst>
          </p:cNvPr>
          <p:cNvSpPr txBox="1"/>
          <p:nvPr/>
        </p:nvSpPr>
        <p:spPr>
          <a:xfrm>
            <a:off x="1156186" y="6139294"/>
            <a:ext cx="9879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汚すことなく依頼人まで荷を制し届けよ！！！</a:t>
            </a:r>
          </a:p>
        </p:txBody>
      </p:sp>
    </p:spTree>
    <p:extLst>
      <p:ext uri="{BB962C8B-B14F-4D97-AF65-F5344CB8AC3E}">
        <p14:creationId xmlns:p14="http://schemas.microsoft.com/office/powerpoint/2010/main" val="87102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BABE91-5FDD-2310-4C7A-AE753C8F710E}"/>
              </a:ext>
            </a:extLst>
          </p:cNvPr>
          <p:cNvSpPr txBox="1"/>
          <p:nvPr/>
        </p:nvSpPr>
        <p:spPr>
          <a:xfrm>
            <a:off x="1589070" y="956347"/>
            <a:ext cx="30572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ギリギリを攻めて</a:t>
            </a:r>
            <a:endParaRPr kumimoji="1" lang="en-US" altLang="ja-JP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ニアミス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9CBD34-429F-0A0C-2B5F-20F2172C514B}"/>
              </a:ext>
            </a:extLst>
          </p:cNvPr>
          <p:cNvSpPr txBox="1"/>
          <p:nvPr/>
        </p:nvSpPr>
        <p:spPr>
          <a:xfrm>
            <a:off x="7528284" y="4543207"/>
            <a:ext cx="413446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荷物を回したり</a:t>
            </a:r>
            <a:endParaRPr kumimoji="1" lang="en-US" altLang="ja-JP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自分自身を浮かしたり</a:t>
            </a:r>
            <a:r>
              <a:rPr lang="en-US" altLang="ja-JP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kumimoji="1" lang="ja-JP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3FD25E-185F-9A9A-E009-576E5E748225}"/>
              </a:ext>
            </a:extLst>
          </p:cNvPr>
          <p:cNvSpPr txBox="1"/>
          <p:nvPr/>
        </p:nvSpPr>
        <p:spPr>
          <a:xfrm>
            <a:off x="7528284" y="5497314"/>
            <a:ext cx="4134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一息の間に華麗にキメろ</a:t>
            </a:r>
            <a:endParaRPr kumimoji="1" lang="ja-JP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96663C-9DAB-851E-0B4C-A5B7D9A3D808}"/>
              </a:ext>
            </a:extLst>
          </p:cNvPr>
          <p:cNvSpPr txBox="1"/>
          <p:nvPr/>
        </p:nvSpPr>
        <p:spPr>
          <a:xfrm>
            <a:off x="1079242" y="6307489"/>
            <a:ext cx="100335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届けるだけで終わるべからず、娯楽すらも提供すべし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E15AA2-9757-24E6-7C74-C231B3017B7B}"/>
              </a:ext>
            </a:extLst>
          </p:cNvPr>
          <p:cNvSpPr txBox="1"/>
          <p:nvPr/>
        </p:nvSpPr>
        <p:spPr>
          <a:xfrm>
            <a:off x="2596485" y="0"/>
            <a:ext cx="6999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指南書④ 常にワザを磨くべし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2402451-3826-0B9D-4C51-9CABAEFDCF79}"/>
              </a:ext>
            </a:extLst>
          </p:cNvPr>
          <p:cNvSpPr txBox="1"/>
          <p:nvPr/>
        </p:nvSpPr>
        <p:spPr>
          <a:xfrm>
            <a:off x="227498" y="4897149"/>
            <a:ext cx="632737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en-US" altLang="ja-JP" sz="7200" b="1" dirty="0">
                <a:gradFill>
                  <a:gsLst>
                    <a:gs pos="26000">
                      <a:srgbClr val="FF0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101600">
                    <a:srgbClr val="FFC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SUGOI YABAI</a:t>
            </a:r>
            <a:endParaRPr kumimoji="1" lang="ja-JP" altLang="en-US" sz="7200" b="1" dirty="0">
              <a:gradFill>
                <a:gsLst>
                  <a:gs pos="26000">
                    <a:srgbClr val="FF0000"/>
                  </a:gs>
                  <a:gs pos="100000">
                    <a:srgbClr val="FFFF00"/>
                  </a:gs>
                </a:gsLst>
                <a:lin ang="5400000" scaled="1"/>
              </a:gradFill>
              <a:effectLst>
                <a:glow rad="101600">
                  <a:srgbClr val="FFC0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トライアルズ フュージョン』クラッシュしまくり！ リトライが楽しい新感覚のバイクゲーム - ファミ通.com">
            <a:extLst>
              <a:ext uri="{FF2B5EF4-FFF2-40B4-BE49-F238E27FC236}">
                <a16:creationId xmlns:a16="http://schemas.microsoft.com/office/drawing/2014/main" id="{547E26E1-28EF-5427-237B-12EA9E111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7" t="23733" r="25205" b="17600"/>
          <a:stretch/>
        </p:blipFill>
        <p:spPr bwMode="auto">
          <a:xfrm>
            <a:off x="7891103" y="1133195"/>
            <a:ext cx="3408827" cy="306098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7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5C6E1A5-A931-C875-1B8C-C159A94C59C5}"/>
              </a:ext>
            </a:extLst>
          </p:cNvPr>
          <p:cNvSpPr txBox="1"/>
          <p:nvPr/>
        </p:nvSpPr>
        <p:spPr>
          <a:xfrm>
            <a:off x="3951822" y="21767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アピールポイント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B40943-FDB0-6EAD-9905-9D385E4D0A66}"/>
              </a:ext>
            </a:extLst>
          </p:cNvPr>
          <p:cNvSpPr txBox="1"/>
          <p:nvPr/>
        </p:nvSpPr>
        <p:spPr>
          <a:xfrm>
            <a:off x="2772010" y="1431386"/>
            <a:ext cx="6647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荷物ともに心</a:t>
            </a:r>
            <a:r>
              <a:rPr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も</a:t>
            </a:r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揺れるハラハラ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F00805-9CD4-E6F8-DA3F-14EF5CCFBD95}"/>
              </a:ext>
            </a:extLst>
          </p:cNvPr>
          <p:cNvSpPr txBox="1"/>
          <p:nvPr/>
        </p:nvSpPr>
        <p:spPr>
          <a:xfrm>
            <a:off x="2772010" y="3788742"/>
            <a:ext cx="6647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すいとんの術で先に進む楽しさ</a:t>
            </a:r>
            <a:endParaRPr kumimoji="1" lang="ja-JP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675E3E6-93D1-68E1-C262-4112518D5A7B}"/>
              </a:ext>
            </a:extLst>
          </p:cNvPr>
          <p:cNvSpPr txBox="1"/>
          <p:nvPr/>
        </p:nvSpPr>
        <p:spPr>
          <a:xfrm>
            <a:off x="3976667" y="6147620"/>
            <a:ext cx="42386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Love SUITON</a:t>
            </a:r>
            <a:endParaRPr kumimoji="1" lang="ja-JP" alt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加算記号 7">
            <a:extLst>
              <a:ext uri="{FF2B5EF4-FFF2-40B4-BE49-F238E27FC236}">
                <a16:creationId xmlns:a16="http://schemas.microsoft.com/office/drawing/2014/main" id="{74BDF7A0-687F-4C11-2056-3C472F85F9FE}"/>
              </a:ext>
            </a:extLst>
          </p:cNvPr>
          <p:cNvSpPr/>
          <p:nvPr/>
        </p:nvSpPr>
        <p:spPr>
          <a:xfrm>
            <a:off x="5353457" y="2223560"/>
            <a:ext cx="1485086" cy="1419339"/>
          </a:xfrm>
          <a:prstGeom prst="mathPlus">
            <a:avLst>
              <a:gd name="adj1" fmla="val 1596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次の値と等しい 8">
            <a:extLst>
              <a:ext uri="{FF2B5EF4-FFF2-40B4-BE49-F238E27FC236}">
                <a16:creationId xmlns:a16="http://schemas.microsoft.com/office/drawing/2014/main" id="{8B50BC1E-AC68-FEBB-DF80-22998A3C9F3D}"/>
              </a:ext>
            </a:extLst>
          </p:cNvPr>
          <p:cNvSpPr/>
          <p:nvPr/>
        </p:nvSpPr>
        <p:spPr>
          <a:xfrm rot="5400000">
            <a:off x="5181597" y="4741734"/>
            <a:ext cx="1828800" cy="1099226"/>
          </a:xfrm>
          <a:prstGeom prst="mathEqual">
            <a:avLst>
              <a:gd name="adj1" fmla="val 18201"/>
              <a:gd name="adj2" fmla="val 117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93E992B-4CC8-5863-6BF4-52017F5B8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44" y="1349090"/>
            <a:ext cx="1766651" cy="21976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69B8F52-C205-135A-AFBC-1B8B1F5BC9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0" y="1149858"/>
            <a:ext cx="2124456" cy="159334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72128C60-8357-943B-D75E-F0A7270E79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701" y="3429000"/>
            <a:ext cx="3980688" cy="39806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8850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302</Words>
  <Application>Microsoft Office PowerPoint</Application>
  <PresentationFormat>ワイド画面</PresentationFormat>
  <Paragraphs>61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伊吹 奥定</dc:creator>
  <cp:lastModifiedBy>伊吹 奥定</cp:lastModifiedBy>
  <cp:revision>3</cp:revision>
  <dcterms:created xsi:type="dcterms:W3CDTF">2024-05-07T00:20:46Z</dcterms:created>
  <dcterms:modified xsi:type="dcterms:W3CDTF">2024-05-08T06:58:41Z</dcterms:modified>
</cp:coreProperties>
</file>

<file path=docProps/thumbnail.jpeg>
</file>